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419" r:id="rId3"/>
    <p:sldId id="410" r:id="rId4"/>
    <p:sldId id="411" r:id="rId5"/>
    <p:sldId id="412" r:id="rId6"/>
    <p:sldId id="413" r:id="rId7"/>
    <p:sldId id="414" r:id="rId8"/>
    <p:sldId id="415" r:id="rId9"/>
    <p:sldId id="416" r:id="rId10"/>
    <p:sldId id="418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3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 eaLnBrk="1" fontAlgn="auto" latinLnBrk="0" hangingPunct="1">
              <a:lnSpc>
                <a:spcPct val="130000"/>
              </a:lnSpc>
              <a:defRPr u="none" strike="noStrike" kern="1200" cap="none" spc="150" normalizeH="0" baseline="0"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defRPr u="none" strike="noStrike" kern="1200" cap="none" spc="150" normalizeH="0" baseline="0"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defRPr u="none" strike="noStrike" kern="1200" cap="none" spc="150" normalizeH="0" baseline="0"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defRPr u="none" strike="noStrike" kern="1200" cap="none" spc="150" normalizeH="0" baseline="0"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 dirty="0"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kumimoji="0" lang="zh-CN" altLang="en-US" sz="18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kumimoji="0" lang="zh-CN" altLang="en-US" sz="16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2286000" indent="0">
              <a:buNone/>
              <a:defRPr/>
            </a:lvl6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defRPr kumimoji="0" lang="zh-CN" altLang="en-US" sz="16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kumimoji="0" lang="zh-CN" altLang="en-US" sz="16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600"/>
              </a:spcAft>
              <a:defRPr sz="1600" u="none" strike="noStrike" kern="1200" cap="none" spc="150" normalizeH="0"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tabLst>
                <a:tab pos="1609725" algn="l"/>
                <a:tab pos="1609725" algn="l"/>
                <a:tab pos="1609725" algn="l"/>
                <a:tab pos="1609725" algn="l"/>
              </a:tabLst>
              <a:defRPr sz="1600" u="none" strike="noStrike" kern="1200" cap="none" spc="150" normalizeH="0" baseline="0"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1" fontAlgn="auto" latinLnBrk="0" hangingPunct="1">
              <a:lnSpc>
                <a:spcPct val="120000"/>
              </a:lnSpc>
              <a:defRPr sz="1600" u="none" strike="noStrike" kern="1200" cap="none" spc="150" normalizeH="0" baseline="0"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1" fontAlgn="auto" latinLnBrk="0" hangingPunct="1">
              <a:lnSpc>
                <a:spcPct val="120000"/>
              </a:lnSpc>
              <a:defRPr sz="1400" u="none" strike="noStrike" kern="1200" cap="none" spc="150" normalizeH="0" baseline="0"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400" u="none" strike="noStrike" kern="1200" cap="none" spc="150" normalizeH="0"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defRPr kumimoji="0" lang="zh-CN" altLang="en-US" sz="16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kumimoji="0" lang="zh-CN" altLang="en-US" sz="16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kumimoji="0" lang="zh-CN" altLang="en-US" sz="2000" b="1" i="0" u="none" strike="noStrike" kern="1200" cap="none" spc="20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defRPr kumimoji="0" lang="zh-CN" altLang="en-US" sz="16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kumimoji="0" lang="zh-CN" altLang="en-US" sz="16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800" b="1" i="0" u="none" strike="noStrike" kern="1200" cap="none" spc="30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1000"/>
              </a:spcAft>
              <a:defRPr u="none" strike="noStrike" kern="1200" cap="none" spc="150" normalizeH="0" baseline="0"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spcAft>
                <a:spcPts val="600"/>
              </a:spcAft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spcAft>
                <a:spcPts val="600"/>
              </a:spcAft>
              <a:defRPr u="none" strike="noStrike" kern="1200" cap="none" spc="150" normalizeH="0" baseline="0"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spcAft>
                <a:spcPts val="300"/>
              </a:spcAft>
              <a:defRPr u="none" strike="noStrike" kern="1200" cap="none" spc="150" normalizeH="0" baseline="0"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spcAft>
                <a:spcPts val="300"/>
              </a:spcAft>
              <a:defRPr u="none" strike="noStrike" kern="1200" cap="none" spc="150" normalizeH="0" baseline="0"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63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4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65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66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7.xml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68.xml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69.xml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0.xml"/><Relationship Id="rId1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71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c9a6b4f0dda2241d15a38a06288ff7b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8495" y="-38735"/>
            <a:ext cx="5172710" cy="6896735"/>
          </a:xfrm>
          <a:prstGeom prst="rect">
            <a:avLst/>
          </a:prstGeom>
        </p:spPr>
      </p:pic>
      <p:pic>
        <p:nvPicPr>
          <p:cNvPr id="7" name="内容占位符 3" descr="38a44a59130c8ae417e46ef2ee9c6a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1090" y="0"/>
            <a:ext cx="5183505" cy="691070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 descr="c9a6b4f0dda2241d15a38a06288ff7b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863850" y="3810"/>
            <a:ext cx="5832475" cy="685419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 descr="7d41e9c282939e3c21a0d13686c952a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608330" y="0"/>
            <a:ext cx="4994910" cy="6858000"/>
          </a:xfrm>
          <a:prstGeom prst="rect">
            <a:avLst/>
          </a:prstGeom>
        </p:spPr>
      </p:pic>
      <p:pic>
        <p:nvPicPr>
          <p:cNvPr id="5" name="图片 4" descr="301227512b49d2d5790fbc5493086c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7765" y="0"/>
            <a:ext cx="5158105" cy="685800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 descr="af1f226b1f85d3ac7c7b04adee43cc2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608330" y="0"/>
            <a:ext cx="5143500" cy="6858635"/>
          </a:xfrm>
          <a:prstGeom prst="rect">
            <a:avLst/>
          </a:prstGeom>
        </p:spPr>
      </p:pic>
      <p:pic>
        <p:nvPicPr>
          <p:cNvPr id="5" name="图片 4" descr="eaaa0a0a6f5a713a90186f5d65c7ba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5065" y="0"/>
            <a:ext cx="5143500" cy="685863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5" name="内容占位符 3" descr="38a44a59130c8ae417e46ef2ee9c6a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16300" y="0"/>
            <a:ext cx="5183505" cy="6910705"/>
          </a:xfrm>
          <a:prstGeom prst="rect">
            <a:avLst/>
          </a:prstGeom>
        </p:spPr>
      </p:pic>
      <p:sp>
        <p:nvSpPr>
          <p:cNvPr id="6" name="内容占位符 5"/>
          <p:cNvSpPr/>
          <p:nvPr>
            <p:ph idx="1"/>
          </p:nvPr>
        </p:nvSpPr>
        <p:spPr/>
        <p:txBody>
          <a:bodyPr/>
          <a:p>
            <a:endParaRPr lang="zh-CN" altLang="en-US"/>
          </a:p>
        </p:txBody>
      </p:sp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6" name="内容占位符 5" descr="e36b0149ebe478b26fe02204ceec8f6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608330" y="0"/>
            <a:ext cx="5144135" cy="6858635"/>
          </a:xfrm>
          <a:prstGeom prst="rect">
            <a:avLst/>
          </a:prstGeom>
        </p:spPr>
      </p:pic>
      <p:pic>
        <p:nvPicPr>
          <p:cNvPr id="7" name="图片 6" descr="569f376139a10484524a21ebe4cfcda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6975" y="0"/>
            <a:ext cx="5144770" cy="685863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 descr="1e55fc53584f2f7159cbb36ee570c66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708660" y="0"/>
            <a:ext cx="5144135" cy="6858635"/>
          </a:xfrm>
          <a:prstGeom prst="rect">
            <a:avLst/>
          </a:prstGeom>
        </p:spPr>
      </p:pic>
      <p:pic>
        <p:nvPicPr>
          <p:cNvPr id="5" name="图片 4" descr="eef47ab2abb942e1a223e1539fcc49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3185" y="-635"/>
            <a:ext cx="5144135" cy="685863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 descr="de953e5f0084388e26149c66d4424db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554095" y="0"/>
            <a:ext cx="5142865" cy="685800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c9a6b4f0dda2241d15a38a06288ff7b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8495" y="-38735"/>
            <a:ext cx="5172710" cy="6896735"/>
          </a:xfrm>
          <a:prstGeom prst="rect">
            <a:avLst/>
          </a:prstGeom>
        </p:spPr>
      </p:pic>
      <p:pic>
        <p:nvPicPr>
          <p:cNvPr id="7" name="内容占位符 3" descr="38a44a59130c8ae417e46ef2ee9c6a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1090" y="0"/>
            <a:ext cx="5183505" cy="691070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7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8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1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演示</Application>
  <PresentationFormat>宽屏</PresentationFormat>
  <Paragraphs>0</Paragraphs>
  <Slides>9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Arial</vt:lpstr>
      <vt:lpstr>宋体</vt:lpstr>
      <vt:lpstr>Wingdings</vt:lpstr>
      <vt:lpstr>微软雅黑</vt:lpstr>
      <vt:lpstr>Wingdings</vt:lpstr>
      <vt:lpstr>Arial Unicode MS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空白演示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小龟龟</cp:lastModifiedBy>
  <cp:revision>150</cp:revision>
  <dcterms:created xsi:type="dcterms:W3CDTF">2019-06-19T02:08:00Z</dcterms:created>
  <dcterms:modified xsi:type="dcterms:W3CDTF">2020-12-09T13:33:46Z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2052-11.1.0.10228</vt:lpwstr>
  </property>
</Properties>
</file>